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3" d="100"/>
          <a:sy n="63" d="100"/>
        </p:scale>
        <p:origin x="138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ĺž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ĺž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ĺž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ĺž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ĺž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ĺž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ovná spojnic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ĺž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13" name="Obdĺž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ĺž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obsah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vná spojnic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ĺž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ĺž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ĺž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ĺž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15" name="Rovná spojnic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obsah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6" name="Zástupný symbol obsah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ĺž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ĺž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ĺž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ĺž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ĺž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ĺž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ĺž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obsah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sk-SK"/>
              <a:t>Kliknite sem a upravte štýly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vná spojnic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ĺž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ĺž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Kliknite sem a upravte štýly predlohy textu.</a:t>
            </a:r>
          </a:p>
        </p:txBody>
      </p:sp>
      <p:sp>
        <p:nvSpPr>
          <p:cNvPr id="22" name="Obdĺž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ĺž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ĺž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ĺž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ĺž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ĺž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A9C20ED-8FA9-436C-B702-094C97B1253D}" type="datetimeFigureOut">
              <a:rPr lang="sk-SK" smtClean="0"/>
              <a:pPr/>
              <a:t>30. 9. 2020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8" name="Obdĺž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7FCBDE-3D95-478E-A30E-8D29CC2F1359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sk-SK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Kliknite sem a upravte štýly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381000"/>
            <a:ext cx="8712968" cy="1752600"/>
          </a:xfrm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chemeClr val="accent6"/>
                </a:solidFill>
              </a:rPr>
              <a:t>Softvér a hardvér –</a:t>
            </a:r>
            <a:br>
              <a:rPr lang="sk-SK" b="1" dirty="0">
                <a:solidFill>
                  <a:schemeClr val="accent6"/>
                </a:solidFill>
              </a:rPr>
            </a:br>
            <a:r>
              <a:rPr lang="pt-BR" b="1" dirty="0">
                <a:solidFill>
                  <a:schemeClr val="accent6"/>
                </a:solidFill>
              </a:rPr>
              <a:t> práca proti vírusom a špehovaniu </a:t>
            </a:r>
            <a:endParaRPr lang="sk-SK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sk-SK" sz="4000" dirty="0">
              <a:solidFill>
                <a:schemeClr val="accent6"/>
              </a:solidFill>
            </a:endParaRPr>
          </a:p>
          <a:p>
            <a:pPr algn="ctr">
              <a:buNone/>
            </a:pPr>
            <a:r>
              <a:rPr lang="sk-SK" sz="4000" dirty="0">
                <a:solidFill>
                  <a:schemeClr val="accent6"/>
                </a:solidFill>
              </a:rPr>
              <a:t>ĎAKUJEM ZA POZORNOSŤ !</a:t>
            </a:r>
            <a:br>
              <a:rPr lang="sk-SK" sz="4000" dirty="0">
                <a:solidFill>
                  <a:schemeClr val="accent6"/>
                </a:solidFill>
              </a:rPr>
            </a:br>
            <a:r>
              <a:rPr lang="sk-SK" sz="4000" dirty="0">
                <a:solidFill>
                  <a:schemeClr val="accent6"/>
                </a:solidFill>
                <a:sym typeface="Wingdings" pitchFamily="2" charset="2"/>
              </a:rPr>
              <a:t></a:t>
            </a:r>
            <a:endParaRPr lang="sk-SK" sz="40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Diskusia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dirty="0"/>
              <a:t>Prečo je nebezpečné, keď je počítač napadnutý vírusom ?</a:t>
            </a:r>
          </a:p>
          <a:p>
            <a:r>
              <a:rPr lang="sk-SK" dirty="0"/>
              <a:t>Čo sa môže stať, ak bude počítač odosielať informácie o tom, čo robíme ?</a:t>
            </a:r>
          </a:p>
          <a:p>
            <a:r>
              <a:rPr lang="sk-SK" dirty="0"/>
              <a:t>Kedy sa vystavujeme riziku, že chytíme počítačový vírus ? </a:t>
            </a:r>
          </a:p>
          <a:p>
            <a:r>
              <a:rPr lang="sk-SK" dirty="0"/>
              <a:t>Čo musíme robiť, aby sme tomu predišli ? 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dirty="0"/>
              <a:t>Aj počítač dokáže ochorieť </a:t>
            </a:r>
          </a:p>
          <a:p>
            <a:r>
              <a:rPr lang="sk-SK" dirty="0"/>
              <a:t>Môže sa nakaziť počítačovým vírusom</a:t>
            </a:r>
          </a:p>
          <a:p>
            <a:r>
              <a:rPr lang="sk-SK" dirty="0"/>
              <a:t>Napadnutý počítač je chorý a nespráva sa tak, ako by sa mal</a:t>
            </a:r>
          </a:p>
          <a:p>
            <a:r>
              <a:rPr lang="sk-SK" dirty="0"/>
              <a:t>Treba ho vyliečiť </a:t>
            </a:r>
          </a:p>
          <a:p>
            <a:r>
              <a:rPr lang="sk-SK" dirty="0"/>
              <a:t>Často musí ísť k doktorovi – do servisu</a:t>
            </a:r>
          </a:p>
        </p:txBody>
      </p:sp>
      <p:pic>
        <p:nvPicPr>
          <p:cNvPr id="4" name="Obrázok 3" descr="50b705af90c25ec8aa32bd848826074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4221088"/>
            <a:ext cx="2215631" cy="2016224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je to počítačový vírus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/>
              <a:t>Počítačový vírus je program, ktorý sa dokáže sám šíriť po internete a napáda ostatné počítače </a:t>
            </a:r>
          </a:p>
          <a:p>
            <a:r>
              <a:rPr lang="sk-SK" dirty="0"/>
              <a:t>Poznáme viacero druhom škodlivých softvérov, nielen počítačové vírusy. </a:t>
            </a:r>
            <a:br>
              <a:rPr lang="sk-SK" dirty="0"/>
            </a:br>
            <a:r>
              <a:rPr lang="sk-SK" dirty="0"/>
              <a:t>Líšia sa spôsobom, akým </a:t>
            </a:r>
            <a:br>
              <a:rPr lang="sk-SK" dirty="0"/>
            </a:br>
            <a:r>
              <a:rPr lang="sk-SK" dirty="0"/>
              <a:t>fungujú a škodia. </a:t>
            </a:r>
            <a:br>
              <a:rPr lang="sk-SK" dirty="0"/>
            </a:br>
            <a:r>
              <a:rPr lang="sk-SK" dirty="0"/>
              <a:t>Škodlivý softvér všeobecne </a:t>
            </a:r>
            <a:br>
              <a:rPr lang="sk-SK" dirty="0"/>
            </a:br>
            <a:r>
              <a:rPr lang="sk-SK" dirty="0"/>
              <a:t>nazývame MALWARE </a:t>
            </a:r>
          </a:p>
          <a:p>
            <a:endParaRPr lang="sk-SK" dirty="0"/>
          </a:p>
          <a:p>
            <a:pPr>
              <a:buNone/>
            </a:pPr>
            <a:endParaRPr lang="sk-SK" dirty="0"/>
          </a:p>
          <a:p>
            <a:endParaRPr lang="sk-SK" dirty="0"/>
          </a:p>
          <a:p>
            <a:pPr>
              <a:buNone/>
            </a:pPr>
            <a:endParaRPr lang="sk-SK" dirty="0"/>
          </a:p>
          <a:p>
            <a:endParaRPr lang="sk-SK" dirty="0"/>
          </a:p>
        </p:txBody>
      </p:sp>
      <p:pic>
        <p:nvPicPr>
          <p:cNvPr id="4" name="Obrázok 3" descr="viru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356992"/>
            <a:ext cx="3333750" cy="2505075"/>
          </a:xfrm>
          <a:prstGeom prst="rect">
            <a:avLst/>
          </a:prstGeom>
        </p:spPr>
      </p:pic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Rôzne druhy škodlivého softvéru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8503920" cy="5330952"/>
          </a:xfrm>
        </p:spPr>
        <p:txBody>
          <a:bodyPr>
            <a:normAutofit fontScale="92500" lnSpcReduction="10000"/>
          </a:bodyPr>
          <a:lstStyle/>
          <a:p>
            <a:r>
              <a:rPr lang="sk-SK" sz="2900" dirty="0"/>
              <a:t>Klasické počítačové vírusy</a:t>
            </a:r>
          </a:p>
          <a:p>
            <a:r>
              <a:rPr lang="sk-SK" sz="2900" dirty="0"/>
              <a:t>Internetové červy</a:t>
            </a:r>
          </a:p>
          <a:p>
            <a:r>
              <a:rPr lang="sk-SK" sz="2900" dirty="0"/>
              <a:t>Emailové červy a spamy</a:t>
            </a:r>
          </a:p>
          <a:p>
            <a:r>
              <a:rPr lang="sk-SK" sz="2900" dirty="0"/>
              <a:t>Trójske kone</a:t>
            </a:r>
          </a:p>
          <a:p>
            <a:r>
              <a:rPr lang="sk-SK" sz="2900" dirty="0" err="1"/>
              <a:t>Dialery</a:t>
            </a:r>
            <a:endParaRPr lang="sk-SK" sz="2900" dirty="0"/>
          </a:p>
          <a:p>
            <a:r>
              <a:rPr lang="sk-SK" sz="2900" dirty="0" err="1"/>
              <a:t>Spyware</a:t>
            </a:r>
            <a:endParaRPr lang="sk-SK" sz="2900" dirty="0"/>
          </a:p>
          <a:p>
            <a:r>
              <a:rPr lang="sk-SK" sz="2900" dirty="0" err="1"/>
              <a:t>Adware</a:t>
            </a:r>
            <a:endParaRPr lang="sk-SK" sz="2900" dirty="0"/>
          </a:p>
          <a:p>
            <a:r>
              <a:rPr lang="sk-SK" sz="2900" dirty="0" err="1"/>
              <a:t>PopUp</a:t>
            </a:r>
            <a:r>
              <a:rPr lang="sk-SK" sz="2900" dirty="0"/>
              <a:t> a </a:t>
            </a:r>
            <a:r>
              <a:rPr lang="sk-SK" sz="2900" dirty="0" err="1"/>
              <a:t>Hijackery</a:t>
            </a:r>
            <a:endParaRPr lang="sk-SK" sz="2900" dirty="0"/>
          </a:p>
          <a:p>
            <a:r>
              <a:rPr lang="sk-SK" sz="2900" dirty="0" err="1"/>
              <a:t>Hoax</a:t>
            </a:r>
            <a:endParaRPr lang="sk-SK" sz="2900" dirty="0"/>
          </a:p>
          <a:p>
            <a:r>
              <a:rPr lang="sk-SK" dirty="0"/>
              <a:t>...</a:t>
            </a:r>
            <a:br>
              <a:rPr lang="sk-SK" dirty="0"/>
            </a:br>
            <a:br>
              <a:rPr lang="sk-SK" dirty="0"/>
            </a:br>
            <a:endParaRPr lang="sk-SK" dirty="0"/>
          </a:p>
        </p:txBody>
      </p:sp>
      <p:pic>
        <p:nvPicPr>
          <p:cNvPr id="4" name="Obrázok 3" descr="Vir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212976"/>
            <a:ext cx="3372729" cy="2941019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Keď je počítač napadnutý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sk-SK" dirty="0"/>
              <a:t>Napadnutý počítač je chorý a tak sa aj správa</a:t>
            </a:r>
            <a:br>
              <a:rPr lang="sk-SK" dirty="0"/>
            </a:br>
            <a:endParaRPr lang="sk-SK" dirty="0"/>
          </a:p>
          <a:p>
            <a:r>
              <a:rPr lang="sk-SK" dirty="0"/>
              <a:t>neposlúcha naše príkazy (píše na obrazovku čo len chce, prehráva rôzne zvuky ...)</a:t>
            </a:r>
          </a:p>
          <a:p>
            <a:r>
              <a:rPr lang="sk-SK" dirty="0"/>
              <a:t>neotvára niektoré súbory</a:t>
            </a:r>
          </a:p>
          <a:p>
            <a:r>
              <a:rPr lang="sk-SK" dirty="0"/>
              <a:t>vymazáva niektoré súbory</a:t>
            </a:r>
          </a:p>
          <a:p>
            <a:r>
              <a:rPr lang="sk-SK" dirty="0"/>
              <a:t>ničí niektoré svoje súčiastky</a:t>
            </a:r>
          </a:p>
          <a:p>
            <a:r>
              <a:rPr lang="sk-SK" dirty="0"/>
              <a:t>potajomky niekomu odosiela naše súbory a    informácie o tom, čo na počítači robíme </a:t>
            </a:r>
          </a:p>
        </p:txBody>
      </p:sp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Napadnutý počítač môže byť klebetný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k-SK" dirty="0"/>
              <a:t>Veľmi často sa stáva, že napadnutý počítač niekomu odosiela naše súbory či informácie o tom, čo na počítači robíme. </a:t>
            </a:r>
          </a:p>
          <a:p>
            <a:r>
              <a:rPr lang="sk-SK" dirty="0"/>
              <a:t>Vírus, ktorý toto spôsobuje sa nazýva </a:t>
            </a:r>
            <a:r>
              <a:rPr lang="sk-SK" dirty="0" err="1"/>
              <a:t>Spyware</a:t>
            </a:r>
            <a:r>
              <a:rPr lang="sk-SK" dirty="0"/>
              <a:t> – špionážny softvér a bol napísaný práve preto, aby o nás získal, čo možno najviac </a:t>
            </a:r>
            <a:br>
              <a:rPr lang="sk-SK" dirty="0"/>
            </a:br>
            <a:r>
              <a:rPr lang="sk-SK" dirty="0"/>
              <a:t>informácii</a:t>
            </a:r>
          </a:p>
        </p:txBody>
      </p:sp>
      <p:pic>
        <p:nvPicPr>
          <p:cNvPr id="4" name="Obrázok 3" descr="spywa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861048"/>
            <a:ext cx="2575173" cy="2266152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sa brániť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98296"/>
          </a:xfrm>
        </p:spPr>
        <p:txBody>
          <a:bodyPr>
            <a:normAutofit/>
          </a:bodyPr>
          <a:lstStyle/>
          <a:p>
            <a:r>
              <a:rPr lang="sk-SK" dirty="0"/>
              <a:t>Základom je antivírusový program</a:t>
            </a: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pPr marL="0" indent="0">
              <a:buNone/>
            </a:pPr>
            <a:endParaRPr lang="sk-SK" dirty="0"/>
          </a:p>
          <a:p>
            <a:endParaRPr lang="sk-SK" dirty="0"/>
          </a:p>
          <a:p>
            <a:endParaRPr lang="sk-SK" dirty="0"/>
          </a:p>
          <a:p>
            <a:r>
              <a:rPr lang="sk-SK" i="1" dirty="0"/>
              <a:t>AKTUALIZOVAŤ !</a:t>
            </a:r>
          </a:p>
        </p:txBody>
      </p:sp>
      <p:pic>
        <p:nvPicPr>
          <p:cNvPr id="4" name="Obrázok 3" descr="antivi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76872"/>
            <a:ext cx="3960440" cy="3051339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Musíme si dávať pozor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k-SK" dirty="0"/>
              <a:t>Nenavštevujeme webové stránky, ktoré nepoznáme alebo vyzerajú podozrivo</a:t>
            </a:r>
          </a:p>
          <a:p>
            <a:r>
              <a:rPr lang="sk-SK" dirty="0"/>
              <a:t>Neklikáme na akúkoľvek reklamu, ktorá nám vyskočí na obrazovke</a:t>
            </a:r>
          </a:p>
          <a:p>
            <a:r>
              <a:rPr lang="sk-SK" dirty="0"/>
              <a:t>Nepovoľujeme hrám ani iným programom len tak prístup k našim údajom</a:t>
            </a:r>
          </a:p>
          <a:p>
            <a:r>
              <a:rPr lang="sk-SK" dirty="0"/>
              <a:t>Neotvárame e-maily z adries, ktoré nepoznáme</a:t>
            </a:r>
          </a:p>
          <a:p>
            <a:r>
              <a:rPr lang="sk-SK" dirty="0"/>
              <a:t>Nesťahujeme programy, obrázky, hudbu ani video zo stránok, ktoré nepoznáme</a:t>
            </a:r>
          </a:p>
        </p:txBody>
      </p:sp>
    </p:spTree>
  </p:cSld>
  <p:clrMapOvr>
    <a:masterClrMapping/>
  </p:clrMapOvr>
  <p:transition>
    <p:pull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Zhrnutie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dirty="0"/>
              <a:t>Počítač napadnutý vírusom sa správa čudne</a:t>
            </a:r>
          </a:p>
          <a:p>
            <a:r>
              <a:rPr lang="sk-SK" dirty="0"/>
              <a:t>Neposlúcha naše príkazy a odosiela o nás informácie</a:t>
            </a:r>
          </a:p>
          <a:p>
            <a:r>
              <a:rPr lang="sk-SK" dirty="0"/>
              <a:t>Používame antivírusové programy</a:t>
            </a:r>
          </a:p>
          <a:p>
            <a:r>
              <a:rPr lang="sk-SK" dirty="0"/>
              <a:t>Musíme si dávať pozor na stránky, ktoré navštevujeme</a:t>
            </a:r>
          </a:p>
        </p:txBody>
      </p:sp>
    </p:spTree>
  </p:cSld>
  <p:clrMapOvr>
    <a:masterClrMapping/>
  </p:clrMapOvr>
  <p:transition>
    <p:pull dir="l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čiansky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bčiansky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bčiansky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116</TotalTime>
  <Words>367</Words>
  <Application>Microsoft Office PowerPoint</Application>
  <PresentationFormat>Prezentácia na obrazovke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5" baseType="lpstr">
      <vt:lpstr>Georgia</vt:lpstr>
      <vt:lpstr>Wingdings</vt:lpstr>
      <vt:lpstr>Wingdings 2</vt:lpstr>
      <vt:lpstr>Občiansky</vt:lpstr>
      <vt:lpstr>Softvér a hardvér –  práca proti vírusom a špehovaniu </vt:lpstr>
      <vt:lpstr>Prezentácia programu PowerPoint</vt:lpstr>
      <vt:lpstr>Čo je to počítačový vírus</vt:lpstr>
      <vt:lpstr>Rôzne druhy škodlivého softvéru</vt:lpstr>
      <vt:lpstr>Keď je počítač napadnutý</vt:lpstr>
      <vt:lpstr>Napadnutý počítač môže byť klebetný</vt:lpstr>
      <vt:lpstr>Ako sa brániť</vt:lpstr>
      <vt:lpstr>Musíme si dávať pozor</vt:lpstr>
      <vt:lpstr>Zhrnutie</vt:lpstr>
      <vt:lpstr>Prezentácia programu PowerPoint</vt:lpstr>
      <vt:lpstr>Diskusia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Softvér a hardvér –  práca proti vírusom a špehovaniu </dc:title>
  <dc:creator>User</dc:creator>
  <cp:lastModifiedBy>Beata Petrová</cp:lastModifiedBy>
  <cp:revision>27</cp:revision>
  <dcterms:created xsi:type="dcterms:W3CDTF">2017-10-17T17:15:04Z</dcterms:created>
  <dcterms:modified xsi:type="dcterms:W3CDTF">2020-09-30T08:49:47Z</dcterms:modified>
</cp:coreProperties>
</file>